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6" r:id="rId6"/>
    <p:sldId id="258" r:id="rId7"/>
    <p:sldId id="259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3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CCDAD5-563A-4DF5-8861-9944CA3684F6}" v="2" dt="2026-09-22T18:11:14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4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4" y="-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brina Küchler" userId="ac8e3180-a817-4ff2-96a4-ed97613df4f7" providerId="ADAL" clId="{6E96AE85-F09D-483C-A9D2-0981FF184A39}"/>
    <pc:docChg chg="modSld">
      <pc:chgData name="Sabrina Küchler" userId="ac8e3180-a817-4ff2-96a4-ed97613df4f7" providerId="ADAL" clId="{6E96AE85-F09D-483C-A9D2-0981FF184A39}" dt="2026-09-22T18:12:00.546" v="7" actId="1076"/>
      <pc:docMkLst>
        <pc:docMk/>
      </pc:docMkLst>
      <pc:sldChg chg="modSp mod">
        <pc:chgData name="Sabrina Küchler" userId="ac8e3180-a817-4ff2-96a4-ed97613df4f7" providerId="ADAL" clId="{6E96AE85-F09D-483C-A9D2-0981FF184A39}" dt="2026-09-22T18:11:41.591" v="4" actId="1076"/>
        <pc:sldMkLst>
          <pc:docMk/>
          <pc:sldMk cId="3695127821" sldId="258"/>
        </pc:sldMkLst>
        <pc:spChg chg="mod">
          <ac:chgData name="Sabrina Küchler" userId="ac8e3180-a817-4ff2-96a4-ed97613df4f7" providerId="ADAL" clId="{6E96AE85-F09D-483C-A9D2-0981FF184A39}" dt="2026-09-22T18:11:38.151" v="3" actId="1076"/>
          <ac:spMkLst>
            <pc:docMk/>
            <pc:sldMk cId="3695127821" sldId="258"/>
            <ac:spMk id="2" creationId="{AB654345-9BF3-7A3C-557B-642F0A6463B8}"/>
          </ac:spMkLst>
        </pc:spChg>
        <pc:spChg chg="mod">
          <ac:chgData name="Sabrina Küchler" userId="ac8e3180-a817-4ff2-96a4-ed97613df4f7" providerId="ADAL" clId="{6E96AE85-F09D-483C-A9D2-0981FF184A39}" dt="2026-09-22T18:11:41.591" v="4" actId="1076"/>
          <ac:spMkLst>
            <pc:docMk/>
            <pc:sldMk cId="3695127821" sldId="258"/>
            <ac:spMk id="3" creationId="{B7FE3CD0-A2C4-5F62-571A-DC22C1047F75}"/>
          </ac:spMkLst>
        </pc:spChg>
      </pc:sldChg>
      <pc:sldChg chg="modSp mod">
        <pc:chgData name="Sabrina Küchler" userId="ac8e3180-a817-4ff2-96a4-ed97613df4f7" providerId="ADAL" clId="{6E96AE85-F09D-483C-A9D2-0981FF184A39}" dt="2026-09-22T18:12:00.546" v="7" actId="1076"/>
        <pc:sldMkLst>
          <pc:docMk/>
          <pc:sldMk cId="3830670805" sldId="259"/>
        </pc:sldMkLst>
        <pc:spChg chg="mod">
          <ac:chgData name="Sabrina Küchler" userId="ac8e3180-a817-4ff2-96a4-ed97613df4f7" providerId="ADAL" clId="{6E96AE85-F09D-483C-A9D2-0981FF184A39}" dt="2026-09-22T18:11:48.598" v="5" actId="1076"/>
          <ac:spMkLst>
            <pc:docMk/>
            <pc:sldMk cId="3830670805" sldId="259"/>
            <ac:spMk id="3" creationId="{3F68BC5D-45C7-500F-1EA1-AE958C19A2F9}"/>
          </ac:spMkLst>
        </pc:spChg>
        <pc:spChg chg="mod">
          <ac:chgData name="Sabrina Küchler" userId="ac8e3180-a817-4ff2-96a4-ed97613df4f7" providerId="ADAL" clId="{6E96AE85-F09D-483C-A9D2-0981FF184A39}" dt="2026-09-22T18:11:51.617" v="6" actId="1076"/>
          <ac:spMkLst>
            <pc:docMk/>
            <pc:sldMk cId="3830670805" sldId="259"/>
            <ac:spMk id="12" creationId="{94E5001E-1491-50F0-EFC9-4B232A0EA344}"/>
          </ac:spMkLst>
        </pc:spChg>
        <pc:picChg chg="mod">
          <ac:chgData name="Sabrina Küchler" userId="ac8e3180-a817-4ff2-96a4-ed97613df4f7" providerId="ADAL" clId="{6E96AE85-F09D-483C-A9D2-0981FF184A39}" dt="2026-09-22T18:12:00.546" v="7" actId="1076"/>
          <ac:picMkLst>
            <pc:docMk/>
            <pc:sldMk cId="3830670805" sldId="259"/>
            <ac:picMk id="10" creationId="{F4205FB5-3814-59CF-4534-10FF8817EE16}"/>
          </ac:picMkLst>
        </pc:picChg>
      </pc:sldChg>
      <pc:sldChg chg="setBg">
        <pc:chgData name="Sabrina Küchler" userId="ac8e3180-a817-4ff2-96a4-ed97613df4f7" providerId="ADAL" clId="{6E96AE85-F09D-483C-A9D2-0981FF184A39}" dt="2026-09-22T18:11:14.836" v="1"/>
        <pc:sldMkLst>
          <pc:docMk/>
          <pc:sldMk cId="1534042838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639CFB-FCF0-F9D9-7F3A-1DAEAF7D75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6DA0AD-BA25-B5E3-C1A2-5A7A3EC15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230053-DE54-F2CB-645C-E7C772FFF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04419D-0DE7-6A9E-635B-940DAEEB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7221CB-10FC-6BE2-9561-D960D0343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3593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0765BE-5DC1-C5E4-825E-96E1F9FB3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B8E496B-5ABB-D6E4-BA54-27E92A5E6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8A4B7B-865B-6349-B827-4D7CD2C36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11661B1-35C3-27FA-DA93-60C73E22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2495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E3EF20-9D91-1B77-F312-8AAB0FB5E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3844EA-60F5-AFFC-410E-D6F1559F4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079F8A-D818-17A8-C1CA-97082C8C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81E123-89C2-FE76-22DC-10F10DE7A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299E56-E8EA-4A7E-48B9-C2F21E5A8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718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72BB6-7584-FA19-27BF-FB570635F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2458A5-F77E-669C-572B-7CB6F9F22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D43734-1FAA-2205-6D1D-FEED83948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4A3D22-A7E8-59C9-F6C5-C0173B9C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946A63-EE64-EB70-7EAA-60349AD0B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1598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0E97E-D4AA-B97F-66B5-88F5F463F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357433-0760-D441-EE46-FDF040FB7B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99EF9BD-0847-DA75-9013-DEB1EEB964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084593B-0100-F648-44C3-9838EEBC9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A4878FD-57C1-1D18-0817-7509E341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6BB7FAA-3A1F-D03E-1466-5E1C814BD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9026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ABADAD-4E58-178B-3DB0-87B895A74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3DB6ED-E2E7-37AB-6C9A-438786BC7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277898C-F96C-A773-D485-F8A403052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F64FEBF-5871-00B4-2548-DB0F8AD1D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6E00105-B45A-9BA1-F98A-D4E4C1A444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8EEBA89-6EEE-C87E-6558-0981B6FCE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6E38F26-0C6B-1D1E-DD87-AD643F410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243A537-3378-4B35-B452-88080FFA0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299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75A385-AB6B-7F0E-8693-0C19FD2B9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CEA9191-1070-AFD9-3FD5-0B5C62CD1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C58E5DD-C740-59F5-8207-D867F7C71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90D346C-7418-41A5-019D-006D88F9A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83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DF23F5C-B4DB-4E2A-10BF-78E765B32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3A104DA-94D1-25B0-137C-B77A2CC4C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069E48-5943-E02B-438D-5728544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80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25614F-97F0-212F-C698-BDB82CD82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36D7E1-1B36-ACF0-7C13-44B5CCC58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A7885FF-521F-4D70-3F9C-3755848FA4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4BD3D96-DE97-4F59-CE7A-02A1B0255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2AC5116-7F47-CB7D-6801-1B4DC8143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93E987E-574C-837C-4A02-53F4E5853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655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61DA6-C909-6680-4770-9F3B94E3D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220C877-609C-7D64-92D6-FEA52F15CE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7660371-0D4C-AC8B-C511-109394FE1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31B8D9F-3688-E501-CC00-D7F75E25D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CC88333-BEC8-178B-55AE-81E201263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A6192E5-5C74-89AE-EE1B-DAC4E1CE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360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5EBA3E-9537-B5C2-CC29-DB5C637B6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BE8FED5-A2AE-2ED4-7823-C7D7F97B11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C6B560-1FE2-747C-2473-7D6266600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1ADDB0-6BC6-606F-0E10-C8B326F97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2EE26D-767C-E564-B992-BD8188124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804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3440FC5-29E3-EA33-05BA-E5C6F80E10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CA9331-4451-B808-0FFE-8D0E7F0A82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ADDA41-9EB5-F044-5F91-7C33052FD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F586BE-551C-EF0B-810A-1D1739655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BF1C5B-E4F2-6E64-AD13-526F3132E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608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CB63E01-F80E-2099-11F4-34A57D6A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921ADB-EA64-D761-6DE5-DD50D8F4E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2E86E1-AB6B-BAED-E035-8D9DA50535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6973D4-00EE-3338-6A2E-C925FCD32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B3C965-B130-19C8-7675-95A62B8B7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85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F8578D5-7536-ED37-A08C-A2056D18C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97368"/>
            <a:ext cx="9594057" cy="650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379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FDF5F0B6-1537-BB2E-8A76-52B5C20CB0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-431072"/>
            <a:ext cx="4491776" cy="4433757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8F6F2D88-9083-3D78-CA24-05A1E99C9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661115"/>
            <a:ext cx="3995191" cy="782782"/>
          </a:xfrm>
        </p:spPr>
        <p:txBody>
          <a:bodyPr>
            <a:normAutofit/>
          </a:bodyPr>
          <a:lstStyle/>
          <a:p>
            <a:r>
              <a:rPr lang="de-DE" sz="4800" dirty="0"/>
              <a:t>Inklusion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17B4BA4-7D32-CD21-E29E-1737C5362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8184" y="2443897"/>
            <a:ext cx="7616952" cy="3787226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de-DE" dirty="0"/>
              <a:t>Begriffsklärung </a:t>
            </a:r>
            <a:r>
              <a:rPr lang="de-DE" u="sng" dirty="0"/>
              <a:t>weiter</a:t>
            </a:r>
            <a:r>
              <a:rPr lang="de-DE" dirty="0"/>
              <a:t> Inklusionsbegriff (vs. enger Inklusionsbegriff) </a:t>
            </a:r>
            <a:br>
              <a:rPr lang="de-DE" dirty="0"/>
            </a:br>
            <a:r>
              <a:rPr lang="de-DE" dirty="0"/>
              <a:t>- Alle Menschen können unabhängig ihrer Behinderung, Herkunft, Religion oder anderer Merkmale voll und gleichberechtigt an allen Bereichen des gesellschaftlichen Lebens teilhaben. </a:t>
            </a:r>
          </a:p>
          <a:p>
            <a:pPr fontAlgn="base"/>
            <a:r>
              <a:rPr lang="de-DE" dirty="0"/>
              <a:t> </a:t>
            </a:r>
          </a:p>
          <a:p>
            <a:pPr fontAlgn="base"/>
            <a:r>
              <a:rPr lang="de-DE" dirty="0"/>
              <a:t>Kinder und Jugendliche mit Behinderung </a:t>
            </a:r>
          </a:p>
          <a:p>
            <a:pPr fontAlgn="base"/>
            <a:r>
              <a:rPr lang="de-DE" dirty="0"/>
              <a:t>... sind in erster Linie Kinder und Jugendliche! (Vgl. 13. </a:t>
            </a:r>
            <a:r>
              <a:rPr lang="de-DE" dirty="0" err="1"/>
              <a:t>KiJU</a:t>
            </a:r>
            <a:r>
              <a:rPr lang="de-DE" dirty="0"/>
              <a:t> Bericht, BMFSFJ 2009) </a:t>
            </a:r>
            <a:br>
              <a:rPr lang="de-DE" dirty="0"/>
            </a:br>
            <a:r>
              <a:rPr lang="de-DE" dirty="0"/>
              <a:t>... sind unterschiedliche verschieden (Vgl. Lutz/Wenning 2001, 31) 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0082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654345-9BF3-7A3C-557B-642F0A6463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087" y="368512"/>
            <a:ext cx="5865962" cy="1154690"/>
          </a:xfrm>
        </p:spPr>
        <p:txBody>
          <a:bodyPr>
            <a:normAutofit/>
          </a:bodyPr>
          <a:lstStyle/>
          <a:p>
            <a:pPr algn="l"/>
            <a:r>
              <a:rPr lang="de-DE" sz="4800" dirty="0"/>
              <a:t>Inklusion in der OKJA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7FE3CD0-A2C4-5F62-571A-DC22C1047F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47" y="2048054"/>
            <a:ext cx="5762445" cy="2761891"/>
          </a:xfrm>
        </p:spPr>
        <p:txBody>
          <a:bodyPr>
            <a:normAutofit/>
          </a:bodyPr>
          <a:lstStyle/>
          <a:p>
            <a:pPr algn="l"/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D682CE2-80CE-B2C3-8D69-ED10B0DB84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51018" y="1798430"/>
            <a:ext cx="7350182" cy="395763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9FC35DD-1765-0E24-CCA1-825416452E30}"/>
              </a:ext>
            </a:extLst>
          </p:cNvPr>
          <p:cNvSpPr txBox="1"/>
          <p:nvPr/>
        </p:nvSpPr>
        <p:spPr>
          <a:xfrm>
            <a:off x="3047238" y="2962206"/>
            <a:ext cx="6094476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 fontAlgn="base">
              <a:spcAft>
                <a:spcPts val="800"/>
              </a:spcAft>
              <a:buNone/>
            </a:pPr>
            <a:r>
              <a:rPr lang="de-DE" sz="1800" b="1" i="0" dirty="0">
                <a:effectLst/>
                <a:latin typeface="+mn-lt"/>
              </a:rPr>
              <a:t>Inklusion ist... </a:t>
            </a:r>
            <a:endParaRPr lang="de-DE" b="1" i="0" dirty="0">
              <a:effectLst/>
            </a:endParaRPr>
          </a:p>
          <a:p>
            <a:pPr marL="342900" lvl="0" indent="0" algn="l" rtl="0" fontAlgn="base">
              <a:buFont typeface="Arial" panose="020B0604020202020204" pitchFamily="34" charset="0"/>
              <a:buChar char="•"/>
            </a:pPr>
            <a:r>
              <a:rPr lang="de-DE" sz="1800" b="1" i="0" dirty="0">
                <a:effectLst/>
                <a:latin typeface="+mn-lt"/>
              </a:rPr>
              <a:t>Gesetzlich geregelt </a:t>
            </a:r>
          </a:p>
          <a:p>
            <a:pPr marL="342900" lvl="0" indent="0" algn="l" rtl="0" fontAlgn="base">
              <a:buFont typeface="Arial" panose="020B0604020202020204" pitchFamily="34" charset="0"/>
              <a:buChar char="•"/>
            </a:pPr>
            <a:r>
              <a:rPr lang="de-DE" sz="1800" b="1" i="0" dirty="0">
                <a:effectLst/>
                <a:latin typeface="+mn-lt"/>
              </a:rPr>
              <a:t>Braucht politisches Engagement und praktische   Umsetzung </a:t>
            </a:r>
          </a:p>
          <a:p>
            <a:pPr marL="342900" lvl="0" indent="0" algn="l" rtl="0" fontAlgn="base">
              <a:buFont typeface="Arial" panose="020B0604020202020204" pitchFamily="34" charset="0"/>
              <a:buChar char="•"/>
            </a:pPr>
            <a:r>
              <a:rPr lang="de-DE" sz="1800" b="1" i="0" dirty="0">
                <a:effectLst/>
                <a:latin typeface="+mn-lt"/>
              </a:rPr>
              <a:t>Braucht mehr als Bekenntnis ALLE willkommen zu heißen </a:t>
            </a:r>
            <a:endParaRPr lang="de-DE" sz="1200" b="1" i="0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127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D7046E-27B5-F689-2476-5859CEB9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2480"/>
            <a:ext cx="8802188" cy="898208"/>
          </a:xfrm>
        </p:spPr>
        <p:txBody>
          <a:bodyPr>
            <a:normAutofit fontScale="90000"/>
          </a:bodyPr>
          <a:lstStyle/>
          <a:p>
            <a:r>
              <a:rPr lang="de-DE" dirty="0"/>
              <a:t>Inklusive Offene Kinder- und Jugendarbeit braucht….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68BC5D-45C7-500F-1EA1-AE958C19A2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2480" y="1616451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D7BE31C7-7902-5D70-5E77-969ECCABFC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84365" y="1307816"/>
            <a:ext cx="8456023" cy="5813516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E43620F1-B3A9-AB48-0036-F7AAB729DC82}"/>
              </a:ext>
            </a:extLst>
          </p:cNvPr>
          <p:cNvSpPr txBox="1"/>
          <p:nvPr/>
        </p:nvSpPr>
        <p:spPr>
          <a:xfrm>
            <a:off x="3018606" y="1786482"/>
            <a:ext cx="5419999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 fontAlgn="base">
              <a:spcBef>
                <a:spcPts val="1200"/>
              </a:spcBef>
              <a:spcAft>
                <a:spcPts val="1200"/>
              </a:spcAft>
              <a:buNone/>
            </a:pPr>
            <a:r>
              <a:rPr lang="de-DE" sz="1400" b="0" i="0" dirty="0">
                <a:solidFill>
                  <a:schemeClr val="bg1"/>
                </a:solidFill>
                <a:effectLst/>
                <a:latin typeface="+mn-lt"/>
              </a:rPr>
              <a:t>Schaffen inklusive Kulturen  </a:t>
            </a:r>
            <a:br>
              <a:rPr lang="de-DE" sz="1400" b="0" i="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de-DE" sz="1400" b="0" i="0" dirty="0">
                <a:solidFill>
                  <a:schemeClr val="bg1"/>
                </a:solidFill>
                <a:effectLst/>
                <a:latin typeface="+mn-lt"/>
              </a:rPr>
              <a:t>Eine Haltung, in der Vielfalt als Normalität gilt, junge Menschen ernst genommen werden und Beteiligung nicht nur ermöglicht, sondern aktiv eröffnet wird. </a:t>
            </a:r>
            <a:endParaRPr lang="de-DE" sz="1400" b="0" i="0" dirty="0">
              <a:solidFill>
                <a:schemeClr val="bg1"/>
              </a:solidFill>
              <a:effectLst/>
            </a:endParaRPr>
          </a:p>
          <a:p>
            <a:pPr marL="0" marR="0" indent="0" algn="l" rtl="0" fontAlgn="base">
              <a:spcBef>
                <a:spcPts val="1200"/>
              </a:spcBef>
              <a:spcAft>
                <a:spcPts val="1200"/>
              </a:spcAft>
              <a:buNone/>
            </a:pPr>
            <a:r>
              <a:rPr lang="de-DE" sz="1400" b="0" i="0" dirty="0">
                <a:solidFill>
                  <a:schemeClr val="bg1"/>
                </a:solidFill>
                <a:effectLst/>
                <a:latin typeface="+mn-lt"/>
              </a:rPr>
              <a:t>Etablierung inklusiver Strukturen </a:t>
            </a:r>
            <a:br>
              <a:rPr lang="de-DE" sz="1400" b="0" i="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de-DE" sz="1400" b="0" i="0" dirty="0">
                <a:solidFill>
                  <a:schemeClr val="bg1"/>
                </a:solidFill>
                <a:effectLst/>
                <a:latin typeface="+mn-lt"/>
              </a:rPr>
              <a:t>Barrieren abbauen, Zugänge absichern, Räume und Angebote barrierearm gestalten, verlässliche Ressourcen bereitstellen und besonders benachteiligte Sozialräume stärken. </a:t>
            </a:r>
            <a:endParaRPr lang="de-DE" sz="1400" b="0" i="0" dirty="0">
              <a:solidFill>
                <a:schemeClr val="bg1"/>
              </a:solidFill>
              <a:effectLst/>
            </a:endParaRPr>
          </a:p>
          <a:p>
            <a:pPr marL="0" marR="0" indent="0" algn="l" rtl="0" fontAlgn="base">
              <a:spcBef>
                <a:spcPts val="1200"/>
              </a:spcBef>
              <a:spcAft>
                <a:spcPts val="1200"/>
              </a:spcAft>
              <a:buNone/>
            </a:pPr>
            <a:r>
              <a:rPr lang="de-DE" sz="1400" b="0" i="0" dirty="0">
                <a:solidFill>
                  <a:schemeClr val="bg1"/>
                </a:solidFill>
                <a:effectLst/>
                <a:latin typeface="+mn-lt"/>
              </a:rPr>
              <a:t>Entwicklung inklusiver Praktiken  </a:t>
            </a:r>
            <a:br>
              <a:rPr lang="de-DE" sz="1400" b="0" i="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de-DE" sz="1400" b="0" i="0" dirty="0">
                <a:solidFill>
                  <a:schemeClr val="bg1"/>
                </a:solidFill>
                <a:effectLst/>
                <a:latin typeface="+mn-lt"/>
              </a:rPr>
              <a:t>Pädagogische Alltagsarbeit diversitätssensibel, diskriminierungskritisch und </a:t>
            </a:r>
            <a:r>
              <a:rPr lang="de-DE" sz="1400" b="0" i="0" dirty="0" err="1">
                <a:solidFill>
                  <a:schemeClr val="bg1"/>
                </a:solidFill>
                <a:effectLst/>
                <a:latin typeface="+mn-lt"/>
              </a:rPr>
              <a:t>adultismuskritisch</a:t>
            </a:r>
            <a:r>
              <a:rPr lang="de-DE" sz="1400" b="0" i="0" dirty="0">
                <a:solidFill>
                  <a:schemeClr val="bg1"/>
                </a:solidFill>
                <a:effectLst/>
                <a:latin typeface="+mn-lt"/>
              </a:rPr>
              <a:t> gestalten; Beteiligung und Schutz konsequent mitdenken. </a:t>
            </a: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de-DE" sz="1400" dirty="0">
                <a:solidFill>
                  <a:schemeClr val="bg1"/>
                </a:solidFill>
              </a:rPr>
              <a:t>Sicherung politischer Verantwortung  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Inklusion in der OKJA braucht verlässliche Rahmenbedingungen, Zeit, Personal, Qualifizierung und Finanzierung. </a:t>
            </a:r>
          </a:p>
          <a:p>
            <a:pPr marL="0" marR="0" indent="0" algn="l" rtl="0" fontAlgn="base">
              <a:spcBef>
                <a:spcPts val="1200"/>
              </a:spcBef>
              <a:spcAft>
                <a:spcPts val="1200"/>
              </a:spcAft>
              <a:buNone/>
            </a:pPr>
            <a:endParaRPr lang="de-DE" b="0" i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30670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2CC3600CC20364D937F54DA3BBB01D4" ma:contentTypeVersion="11" ma:contentTypeDescription="Ein neues Dokument erstellen." ma:contentTypeScope="" ma:versionID="f08dafdb4ba13acfdeef81c7500c4de9">
  <xsd:schema xmlns:xsd="http://www.w3.org/2001/XMLSchema" xmlns:xs="http://www.w3.org/2001/XMLSchema" xmlns:p="http://schemas.microsoft.com/office/2006/metadata/properties" xmlns:ns2="31cfc424-9b77-41be-bd51-474756a05983" xmlns:ns3="798ba258-f74a-4a20-884c-1686f2f18422" targetNamespace="http://schemas.microsoft.com/office/2006/metadata/properties" ma:root="true" ma:fieldsID="13859e67d130abbd3684053908876eec" ns2:_="" ns3:_="">
    <xsd:import namespace="31cfc424-9b77-41be-bd51-474756a05983"/>
    <xsd:import namespace="798ba258-f74a-4a20-884c-1686f2f184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cfc424-9b77-41be-bd51-474756a059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c45b5520-c966-4c8b-b7b7-1f8d58979a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8ba258-f74a-4a20-884c-1686f2f1842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359cf91-61e5-4d3b-a5b1-72d7b8a43935}" ma:internalName="TaxCatchAll" ma:showField="CatchAllData" ma:web="798ba258-f74a-4a20-884c-1686f2f184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1cfc424-9b77-41be-bd51-474756a05983">
      <Terms xmlns="http://schemas.microsoft.com/office/infopath/2007/PartnerControls"/>
    </lcf76f155ced4ddcb4097134ff3c332f>
    <TaxCatchAll xmlns="798ba258-f74a-4a20-884c-1686f2f18422" xsi:nil="true"/>
  </documentManagement>
</p:properties>
</file>

<file path=customXml/itemProps1.xml><?xml version="1.0" encoding="utf-8"?>
<ds:datastoreItem xmlns:ds="http://schemas.openxmlformats.org/officeDocument/2006/customXml" ds:itemID="{941E7B3A-DC33-4FC1-A52E-000BA04E3C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B55838-ED21-42C5-9B46-D4AD5FDCC0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cfc424-9b77-41be-bd51-474756a05983"/>
    <ds:schemaRef ds:uri="798ba258-f74a-4a20-884c-1686f2f184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6A1A71A-6BE5-4EBC-A83F-21A6C4D48BD4}">
  <ds:schemaRefs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98ba258-f74a-4a20-884c-1686f2f18422"/>
    <ds:schemaRef ds:uri="http://purl.org/dc/terms/"/>
    <ds:schemaRef ds:uri="http://purl.org/dc/elements/1.1/"/>
    <ds:schemaRef ds:uri="31cfc424-9b77-41be-bd51-474756a05983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</Words>
  <Application>Microsoft Office PowerPoint</Application>
  <PresentationFormat>Breitbild</PresentationFormat>
  <Paragraphs>15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</vt:lpstr>
      <vt:lpstr>PowerPoint-Präsentation</vt:lpstr>
      <vt:lpstr>Inklusion</vt:lpstr>
      <vt:lpstr>Inklusion in der OKJA</vt:lpstr>
      <vt:lpstr>Inklusive Offene Kinder- und Jugendarbeit braucht….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Sabrina Küchler</dc:creator>
  <cp:lastModifiedBy>Sarah Pfeil</cp:lastModifiedBy>
  <cp:revision>3</cp:revision>
  <dcterms:created xsi:type="dcterms:W3CDTF">2026-09-22T17:39:38Z</dcterms:created>
  <dcterms:modified xsi:type="dcterms:W3CDTF">2026-09-23T10:07:27Z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0x01010052CC3600CC20364D937F54DA3BBB01D4</vt:lpwstr>
  </property>
  <property fmtid="{D5CDD505-2E9C-101B-9397-08002B2CF9AE}" pid="3" name="MediaServiceImageTags">
    <vt:lpwstr/>
  </property>
</Properties>
</file>